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4" r:id="rId8"/>
    <p:sldId id="265" r:id="rId9"/>
    <p:sldId id="266" r:id="rId10"/>
    <p:sldId id="267" r:id="rId11"/>
    <p:sldId id="260" r:id="rId12"/>
    <p:sldId id="26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ОСОБЕННОСТИ ЗИМНИХ ЗЕМЛЯНЫХ РАБОТ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305800" cy="1981200"/>
          </a:xfrm>
        </p:spPr>
        <p:txBody>
          <a:bodyPr/>
          <a:lstStyle/>
          <a:p>
            <a:r>
              <a:rPr lang="kk-KZ" sz="2800" b="1" dirty="0">
                <a:effectLst/>
                <a:latin typeface="Times New Roman" pitchFamily="18" charset="0"/>
                <a:cs typeface="Times New Roman" pitchFamily="18" charset="0"/>
              </a:rPr>
              <a:t>СООРУЖЕНИЕ ЗЕМЛЯНОГО ПОЛОТНА В ЗИМНИЙ ПЕРИОД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88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 НОСТРОЙ 2.25.25-2011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(Стандарт организации НАЦИОНАЛЬНОЕ ОБЪЕДИНЕНИЕ СТРОИТЕЛЕЙ)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ЗЕМЛЯНОГО ПОЛОТНА АВТОМОБИЛЬНЫХ ДОРОГ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3 Работы земляные при отрицательной температуре воздуха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(зимнее время)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983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 грунта допустимая:</a:t>
            </a: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Максимальная влажность, при которой еще возможно уплотнить грунт до требуемого состояния. </a:t>
            </a:r>
          </a:p>
          <a:p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промерзания:</a:t>
            </a: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Расстояние от земной поверхности до нижней границы промерзшего за зимний период грунта. </a:t>
            </a:r>
          </a:p>
          <a:p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забойка скважин:</a:t>
            </a: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Верхняя часть полости шпура или скважины над зарядом взрывчатого вещества, заполняемая, в частности, песчаным грунтом гранулированным шлаком, смесью песка с глиной или измельченным талым грунтом. </a:t>
            </a:r>
          </a:p>
          <a:p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зимний период:</a:t>
            </a: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Время года между датой наступления нулевой среднесуточной температуры осенью и датой наступления той же температуры весной. </a:t>
            </a:r>
          </a:p>
          <a:p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пучинистый грунт:</a:t>
            </a: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Грунт, который имеет относительную деформацию пучения менее 0,01 по ГОСТ 28622-90. 3.7 </a:t>
            </a:r>
          </a:p>
          <a:p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рыхление грунта:</a:t>
            </a: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Технологическая операция по разрушению грунта, способствующая более эффективному выполнению земляных работ в основном при разработке связных и крупноблочных грунтов. </a:t>
            </a:r>
          </a:p>
          <a:p>
            <a:pPr marL="0" indent="0">
              <a:buNone/>
            </a:pPr>
            <a:r>
              <a:rPr lang="ru-RU" sz="17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</a:t>
            </a:r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Выполняется рыхлителями, клиновыми ударными приспособлениями, а мерзлых грунтов – с помощью буровых машин и взрывания.</a:t>
            </a:r>
            <a:endParaRPr lang="ru-RU" sz="17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Термины и определения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9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001344"/>
          </a:xfrm>
        </p:spPr>
        <p:txBody>
          <a:bodyPr>
            <a:no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разработка выемок и резервов в грунтах, имеющих влажность не выше оптимальной, в необводнённых песках, обломочных и скальных грунтах;</a:t>
            </a:r>
          </a:p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возведение насыпей из грунтов, имеющих влажность на 5 % менее допустимой (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Применение глинистых грунтов допускается только в талом виде и только при выполнении в соответствии с проектом мероприятий по обеспечению необходимой устойчивости земляного полотна. Не допускается использование глинистых грунтов с влажностью более оптимальной.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разработку сухих выемок глубиной более 3 м из глинистых грунтов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устройство насыпей из песчаных грунтов на болотах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выторфовывание;</a:t>
            </a:r>
          </a:p>
          <a:p>
            <a:pPr lvl="0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устройство дренажных прорезей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другие земляные работы, но по индивидуальным проектам производства работ.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219200"/>
          </a:xfrm>
        </p:spPr>
        <p:txBody>
          <a:bodyPr>
            <a:normAutofit/>
          </a:bodyPr>
          <a:lstStyle/>
          <a:p>
            <a:r>
              <a:rPr lang="kk-KZ" sz="2200" b="1" dirty="0" smtClean="0">
                <a:effectLst/>
                <a:latin typeface="Times New Roman" pitchFamily="18" charset="0"/>
                <a:cs typeface="Times New Roman" pitchFamily="18" charset="0"/>
              </a:rPr>
              <a:t>ПЕРЕЧЕНЬ РАБОТ ПО СООРУЖЕНИЮ ЗЕМЛЯНОГО ПОЛОТНА, КОТОРЫЕ ЦЕЛЕСООБРАЗНО ВЫПОЛНЯТЬ В ЗИМНИЙ ПЕРИОД: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35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72000"/>
          </a:xfrm>
        </p:spPr>
        <p:txBody>
          <a:bodyPr>
            <a:normAutofit fontScale="92500"/>
          </a:bodyPr>
          <a:lstStyle/>
          <a:p>
            <a:pPr lvl="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продление строительного сезона;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полное и равномерное использование дорожно- строительных машин в течении всего года;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закрепить на стройке по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стоянные кадры квалифицированных рабочих;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ускорить строительство и уменьшить накладные расходы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существенно улучшающиеся условия проезда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В этих условиях зимой значительно проще вести работы по выторфовыванию и отсыпке насыпей на болотах, особенно без выторфовывания, удобно строить временные дороги и обеспечивать временный проезд к карьерам и любым объектам, действующим в зимний период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00336"/>
          </a:xfrm>
        </p:spPr>
        <p:txBody>
          <a:bodyPr>
            <a:normAutofit/>
          </a:bodyPr>
          <a:lstStyle/>
          <a:p>
            <a:r>
              <a:rPr lang="kk-KZ" sz="2200" b="1" dirty="0" smtClean="0">
                <a:effectLst/>
                <a:latin typeface="Times New Roman" pitchFamily="18" charset="0"/>
                <a:cs typeface="Times New Roman" pitchFamily="18" charset="0"/>
              </a:rPr>
              <a:t>К ДОСТОИНСТВАМ</a:t>
            </a:r>
            <a:r>
              <a:rPr lang="kk-KZ" sz="2200" dirty="0" smtClean="0">
                <a:effectLst/>
                <a:latin typeface="Times New Roman" pitchFamily="18" charset="0"/>
                <a:cs typeface="Times New Roman" pitchFamily="18" charset="0"/>
              </a:rPr>
              <a:t> СООРУЖЕНИЕ ЗЕМЛЯНОГО ПОЛОТНА В ЗИМНИЙ ПЕРИОД СЛЕДУЕТ ОТНЕСТИ: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3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промерзание грунта, которое осложняет его разработку;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включения мерзлых комьев в составе грунта и усложнение уплотнения;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необходимость очистки оснований земляных сооружений от снега и льда;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уменьшается производительность труда;</a:t>
            </a:r>
          </a:p>
          <a:p>
            <a:pPr lvl="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потребность в зимней одежде для рабочих</a:t>
            </a:r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трудности в обеспечении комфортных условий для работы людей и техники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существенно растут затраты на обеспечение требуемого качества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r>
              <a:rPr lang="kk-KZ" sz="2200" dirty="0" smtClean="0">
                <a:effectLst/>
                <a:latin typeface="Times New Roman" pitchFamily="18" charset="0"/>
                <a:cs typeface="Times New Roman" pitchFamily="18" charset="0"/>
              </a:rPr>
              <a:t>ОСНОВНЫМИ НЕДОСТАТКАМИ РАБОТЫ В ЗИМНИХ УСЛОВИЯХ ЯВЛЯЮТСЯ: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56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снегонезаносимых разбивочных знаков;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водоотвода на участках производства работ на трассе;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подъездных путей и средства защиты их от снежных заносов;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подъездных путей защиту от промерзания грунтов, намеченных к разработке и отсыпке насыпей, а также их оснований из глинистых пучинистых грунтов;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освещения мест разработки и укладки грунта;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помещения для обогрева рабочих;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машин для работы в зимний период;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ПРОЦЕССЫ ПРИ СТРОИТЕЛЬСТВЕ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674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92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Предохранение грунта от промерзания осуществляют следующими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спо­собами: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вспашкой и боронованием тракторами с навесными рыхлителями и боронами;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глубоким рыхлением с помощью мощных рыхлителей;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перелопачиванием экскаваторами;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снегозадержанием;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утеплением грунта теплоизоляционными материалами: опилками, лузгой, топочными шлаками, золами или вспененными полимерными смо­лами и пенопластом;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засолением грунта.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944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052736"/>
            <a:ext cx="44046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NewRoman,Italic"/>
              </a:rPr>
              <a:t>Таблица 1 – </a:t>
            </a:r>
            <a:r>
              <a:rPr lang="ru-RU" sz="2000" dirty="0">
                <a:latin typeface="Times New Roman" panose="02020603050405020304" pitchFamily="18" charset="0"/>
                <a:ea typeface="TimesNewRoman,Bold"/>
              </a:rPr>
              <a:t>Значение коэффициента </a:t>
            </a:r>
            <a:r>
              <a:rPr lang="ru-RU" sz="2000" i="1" dirty="0">
                <a:latin typeface="Times New Roman" panose="02020603050405020304" pitchFamily="18" charset="0"/>
                <a:ea typeface="TimesNewRoman,Italic"/>
              </a:rPr>
              <a:t>А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11" y="1556792"/>
            <a:ext cx="7426166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20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620688"/>
            <a:ext cx="4736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2 – Необходимый расход соли, K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556792"/>
            <a:ext cx="888111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04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При производстве земляных работ в зимних условиях должны быть выполнены общие требования специально установленных правил для работ в зимних условиях: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основание под насыпь должно быть подготовлено в летнее время, а перед началом возведения насыпи тщательно очищено от снега и льда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во избежание промерзания грунтов, укладываемых в насыпь в талом состоянии, период времени от разработки до окончательного уплотнения в насыпи не должен превышать 2-3 часа при температуре воздуха до минус 10°С, а при температуре от минус 10°С до минус 20°С этот период сокращается до 1-1,5 ч.;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размер мерзлых комьев при возведении насыпей не должен превышать 30 см при уплотнении грунтов решетчатыми катками или трамбовочными устройствами и 15 см при уплотнении грунтов пневмокатками и виброукладчиками;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общее количество мерзлого грунта не должно превышать 30% от общего объема укладываемого грунта в насыпь при уплотнении трамбованием и 20% при уплотнении укаткой;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укладка мерзлых комьев грунта допускается на расстоянии не ближе 1 м от поверхности откосов, причем размер этих комьев не должен быть более 15-20 см;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в верхние слои насыпи (1-1,2 м) допускается укладка только талого грунта;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высоту насыпи, возводимой в зимнее время из глинистых и песчаных грунтов с включением мерзлых комьев, необходимо увеличить на 3% от толщины слоя зимней отсыпки;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уплотнение грунтов до требуемой плотности следует производить до их замерзания.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72344"/>
          </a:xfrm>
        </p:spPr>
        <p:txBody>
          <a:bodyPr>
            <a:normAutofit/>
          </a:bodyPr>
          <a:lstStyle/>
          <a:p>
            <a:r>
              <a:rPr lang="kk-KZ" sz="2200" dirty="0">
                <a:effectLst/>
                <a:latin typeface="Times New Roman" pitchFamily="18" charset="0"/>
                <a:cs typeface="Times New Roman" pitchFamily="18" charset="0"/>
              </a:rPr>
              <a:t>РАЗРАБОТКА ВЫЕМОК И ВОЗВЕДЕНИЕ НАСЫПЕЙ ПРИ ОТРИЦАТЕЛЬНЫХ ТЕМПЕРАТУРАХ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89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36865"/>
              </p:ext>
            </p:extLst>
          </p:nvPr>
        </p:nvGraphicFramePr>
        <p:xfrm>
          <a:off x="457200" y="1772812"/>
          <a:ext cx="8229600" cy="4157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86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0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0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5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164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грунта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Влажность при требуемом коэффициенте уплотнения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1-0,98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0,95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0,90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Пески пылеватые, супеси легкие, крупные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более 1,35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более 1,6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нормир.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Супеси легкие пылеватые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0,8-1,25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0,75-1,35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0,7-1,6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01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Супеси тяжелые пылеватые, суглинки легкие и легкие пылеватые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0,85-1,15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0,8-1,2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0,75-1,4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Суглинки тяжелые и тяжелые пылеватые, глины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0,35-1,05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0,9-1,1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0,85-1,2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09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25</TotalTime>
  <Words>890</Words>
  <Application>Microsoft Office PowerPoint</Application>
  <PresentationFormat>Экран (4:3)</PresentationFormat>
  <Paragraphs>86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Constantia</vt:lpstr>
      <vt:lpstr>Courier New</vt:lpstr>
      <vt:lpstr>Times New Roman</vt:lpstr>
      <vt:lpstr>TimesNewRoman,Bold</vt:lpstr>
      <vt:lpstr>TimesNewRoman,Italic</vt:lpstr>
      <vt:lpstr>Wingdings 2</vt:lpstr>
      <vt:lpstr>Бумажная</vt:lpstr>
      <vt:lpstr>СООРУЖЕНИЕ ЗЕМЛЯНОГО ПОЛОТНА В ЗИМНИЙ ПЕРИОД</vt:lpstr>
      <vt:lpstr>Презентация PowerPoint</vt:lpstr>
      <vt:lpstr>Термины и определения</vt:lpstr>
      <vt:lpstr>ПЕРЕЧЕНЬ РАБОТ ПО СООРУЖЕНИЮ ЗЕМЛЯНОГО ПОЛОТНА, КОТОРЫЕ ЦЕЛЕСООБРАЗНО ВЫПОЛНЯТЬ В ЗИМНИЙ ПЕРИОД:</vt:lpstr>
      <vt:lpstr>К ДОСТОИНСТВАМ СООРУЖЕНИЕ ЗЕМЛЯНОГО ПОЛОТНА В ЗИМНИЙ ПЕРИОД СЛЕДУЕТ ОТНЕСТИ:</vt:lpstr>
      <vt:lpstr>ОСНОВНЫМИ НЕДОСТАТКАМИ РАБОТЫ В ЗИМНИХ УСЛОВИЯХ ЯВЛЯЮТСЯ:</vt:lpstr>
      <vt:lpstr>ТЕХНОЛОГИЧЕСКИЕ ПРОЦЕССЫ ПРИ СТРОИТЕЛЬСТВЕ</vt:lpstr>
      <vt:lpstr>Презентация PowerPoint</vt:lpstr>
      <vt:lpstr>Презентация PowerPoint</vt:lpstr>
      <vt:lpstr>Презентация PowerPoint</vt:lpstr>
      <vt:lpstr>РАЗРАБОТКА ВЫЕМОК И ВОЗВЕДЕНИЕ НАСЫПЕЙ ПРИ ОТРИЦАТЕЛЬНЫХ ТЕМПЕРАТУРАХ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СООРУЖЕНИЕ ЗЕМЛЯНОГО ПОЛОТНА В ЗИМНИЙ ПЕРИОД</dc:title>
  <dc:creator>Админ</dc:creator>
  <cp:lastModifiedBy>Bakytbek</cp:lastModifiedBy>
  <cp:revision>4</cp:revision>
  <dcterms:created xsi:type="dcterms:W3CDTF">2016-11-22T13:16:53Z</dcterms:created>
  <dcterms:modified xsi:type="dcterms:W3CDTF">2017-11-28T14:55:19Z</dcterms:modified>
</cp:coreProperties>
</file>